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0" r:id="rId5"/>
    <p:sldId id="258" r:id="rId6"/>
    <p:sldId id="264" r:id="rId7"/>
    <p:sldId id="261" r:id="rId8"/>
    <p:sldId id="259" r:id="rId9"/>
    <p:sldId id="265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701"/>
  </p:normalViewPr>
  <p:slideViewPr>
    <p:cSldViewPr snapToGrid="0" snapToObjects="1">
      <p:cViewPr>
        <p:scale>
          <a:sx n="82" d="100"/>
          <a:sy n="82" d="100"/>
        </p:scale>
        <p:origin x="1696" y="1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4/13/21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87E1E-7CFF-AC4F-B4CC-D8BBA7FC30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Roundtable Presentation:</a:t>
            </a:r>
            <a:br>
              <a:rPr lang="en-US" dirty="0"/>
            </a:br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E3F36F-1116-D240-8FE9-C97199EFAE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</a:t>
            </a:r>
            <a:r>
              <a:rPr lang="en-US" dirty="0" err="1"/>
              <a:t>Shek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413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7E50D-D8B2-C744-8326-C199C7539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Storyboard [Idea 3] – no user interaction,</a:t>
            </a:r>
            <a:br>
              <a:rPr lang="en-US" dirty="0"/>
            </a:br>
            <a:r>
              <a:rPr lang="en-US" dirty="0"/>
              <a:t>animated drawings timed with the song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B302C8-9A08-D34F-9B4B-CEA025D9A4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151" y="2056243"/>
            <a:ext cx="6201188" cy="469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6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47CF2-DECD-9D4F-B4A0-562639A1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1: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59C53-D186-4C4E-9561-295172965E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</a:t>
            </a:r>
            <a:r>
              <a:rPr lang="en-US" dirty="0" err="1"/>
              <a:t>StopAsianHate</a:t>
            </a:r>
            <a:r>
              <a:rPr lang="en-US" dirty="0"/>
              <a:t> – a short comic</a:t>
            </a:r>
          </a:p>
          <a:p>
            <a:r>
              <a:rPr lang="en-US" dirty="0"/>
              <a:t>[TRIGGER WARNING – VIOLENCE + IMAGES]</a:t>
            </a:r>
          </a:p>
        </p:txBody>
      </p:sp>
    </p:spTree>
    <p:extLst>
      <p:ext uri="{BB962C8B-B14F-4D97-AF65-F5344CB8AC3E}">
        <p14:creationId xmlns:p14="http://schemas.microsoft.com/office/powerpoint/2010/main" val="420739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8B921-C399-4542-9A6F-4767C1D1C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[Idea 1]: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D67377-74CC-5B4B-AE9F-7E347A99D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2" y="2427514"/>
            <a:ext cx="2744190" cy="27441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ADDEF98-D749-BA47-BEB9-1972A5BBC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916" y="2427514"/>
            <a:ext cx="2953083" cy="27594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6CBD84-ED73-604E-ABF6-2B89CA1F9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8206" y="2427514"/>
            <a:ext cx="4109657" cy="27441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37E4D25-4DC2-DC41-BB7A-19E0986F21EE}"/>
              </a:ext>
            </a:extLst>
          </p:cNvPr>
          <p:cNvSpPr txBox="1"/>
          <p:nvPr/>
        </p:nvSpPr>
        <p:spPr>
          <a:xfrm>
            <a:off x="6217356" y="5295198"/>
            <a:ext cx="5891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Heavily influenced by the recent protests</a:t>
            </a:r>
          </a:p>
          <a:p>
            <a:pPr algn="ctr"/>
            <a:r>
              <a:rPr lang="en-US" dirty="0"/>
              <a:t>and my own personal feelings about recent events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A221C5-59D8-FF42-90CD-5E73F0E1F14E}"/>
              </a:ext>
            </a:extLst>
          </p:cNvPr>
          <p:cNvSpPr txBox="1"/>
          <p:nvPr/>
        </p:nvSpPr>
        <p:spPr>
          <a:xfrm>
            <a:off x="845139" y="5295198"/>
            <a:ext cx="4794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Cartoon panels by Lisa Wool-Rim </a:t>
            </a:r>
            <a:r>
              <a:rPr lang="en-US" dirty="0" err="1"/>
              <a:t>Sjöblom</a:t>
            </a:r>
            <a:endParaRPr lang="en-US" dirty="0"/>
          </a:p>
          <a:p>
            <a:pPr algn="ctr"/>
            <a:r>
              <a:rPr lang="en-US" dirty="0"/>
              <a:t>(Possible art style reference)</a:t>
            </a:r>
          </a:p>
        </p:txBody>
      </p:sp>
    </p:spTree>
    <p:extLst>
      <p:ext uri="{BB962C8B-B14F-4D97-AF65-F5344CB8AC3E}">
        <p14:creationId xmlns:p14="http://schemas.microsoft.com/office/powerpoint/2010/main" val="1499045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74085-5E0F-3643-8723-6E27C54E4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Storyboard [Idea 1] – Clickthrough animated slides or images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92AB49-DB9B-2C42-BAF7-F23A6E164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863" y="2237609"/>
            <a:ext cx="6100272" cy="462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399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DE687-D27F-354D-B52B-DA67233B0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2: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69183-B528-194D-BD88-8A567CE866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Interactive Narrative: Horror</a:t>
            </a:r>
          </a:p>
        </p:txBody>
      </p:sp>
    </p:spTree>
    <p:extLst>
      <p:ext uri="{BB962C8B-B14F-4D97-AF65-F5344CB8AC3E}">
        <p14:creationId xmlns:p14="http://schemas.microsoft.com/office/powerpoint/2010/main" val="2693449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ECFEB-78E4-644B-969C-8C282383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[Idea 2]: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5705A5-4696-B546-9D8D-6AF8120B5BDD}"/>
              </a:ext>
            </a:extLst>
          </p:cNvPr>
          <p:cNvSpPr txBox="1"/>
          <p:nvPr/>
        </p:nvSpPr>
        <p:spPr>
          <a:xfrm>
            <a:off x="236441" y="4739018"/>
            <a:ext cx="401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Goosebumps Choose-Your-Own-Adventure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FE243A-CEEA-2C4D-B745-ECD601AFD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657" y="2448730"/>
            <a:ext cx="3490590" cy="196345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8A9F03-711B-B544-9D2E-323F5A1012B5}"/>
              </a:ext>
            </a:extLst>
          </p:cNvPr>
          <p:cNvSpPr txBox="1"/>
          <p:nvPr/>
        </p:nvSpPr>
        <p:spPr>
          <a:xfrm>
            <a:off x="5825360" y="4720055"/>
            <a:ext cx="153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Art style reference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DDD746-8C55-5041-BD7D-A0BD0F9F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40" y="2448731"/>
            <a:ext cx="4207408" cy="196345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90F683-705E-8D40-91D1-692864D30A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5065" y="2448729"/>
            <a:ext cx="3490590" cy="196345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D8E290B-CE61-6245-A6EA-83424ED7754F}"/>
              </a:ext>
            </a:extLst>
          </p:cNvPr>
          <p:cNvSpPr txBox="1"/>
          <p:nvPr/>
        </p:nvSpPr>
        <p:spPr>
          <a:xfrm>
            <a:off x="8295313" y="4739018"/>
            <a:ext cx="401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General atmospheric reference</a:t>
            </a:r>
          </a:p>
          <a:p>
            <a:pPr algn="ctr"/>
            <a:r>
              <a:rPr lang="en-US" dirty="0"/>
              <a:t>(Phineas and </a:t>
            </a:r>
            <a:r>
              <a:rPr lang="en-US" dirty="0" err="1"/>
              <a:t>Ferb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89789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7CBCC-0F6F-0E4E-A9E7-1B824D16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Storyboard [Idea 2] – Select options + animated drawings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5E6601-7245-9E4D-B697-593B73B31F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613" y="2169064"/>
            <a:ext cx="6190771" cy="468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30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0D956-8FEF-2641-AD46-CDBA3C682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3: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1C9F2-DF43-8349-A304-9A8A30E623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Short Animated Music Video – Love Story</a:t>
            </a:r>
          </a:p>
        </p:txBody>
      </p:sp>
    </p:spTree>
    <p:extLst>
      <p:ext uri="{BB962C8B-B14F-4D97-AF65-F5344CB8AC3E}">
        <p14:creationId xmlns:p14="http://schemas.microsoft.com/office/powerpoint/2010/main" val="3828299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09C8F-2ABC-8846-AF26-019B1793D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[Idea 3]: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4AC184-AF37-2E4C-A782-6A408ED61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107" y="2371568"/>
            <a:ext cx="3189783" cy="3189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5CE3CF-7CEA-E04D-B1C9-8C40E54C3BF9}"/>
              </a:ext>
            </a:extLst>
          </p:cNvPr>
          <p:cNvSpPr txBox="1"/>
          <p:nvPr/>
        </p:nvSpPr>
        <p:spPr>
          <a:xfrm>
            <a:off x="4048001" y="5786203"/>
            <a:ext cx="4095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Taylor Swift’s Love Story (see video)</a:t>
            </a:r>
          </a:p>
        </p:txBody>
      </p:sp>
    </p:spTree>
    <p:extLst>
      <p:ext uri="{BB962C8B-B14F-4D97-AF65-F5344CB8AC3E}">
        <p14:creationId xmlns:p14="http://schemas.microsoft.com/office/powerpoint/2010/main" val="36583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673</TotalTime>
  <Words>143</Words>
  <Application>Microsoft Macintosh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Century Gothic</vt:lpstr>
      <vt:lpstr>Wingdings 2</vt:lpstr>
      <vt:lpstr>Quotable</vt:lpstr>
      <vt:lpstr>Roundtable Presentation: Final Project</vt:lpstr>
      <vt:lpstr>Idea 1:</vt:lpstr>
      <vt:lpstr>References [Idea 1]:</vt:lpstr>
      <vt:lpstr>Storyboard [Idea 1] – Clickthrough animated slides or images</vt:lpstr>
      <vt:lpstr>Idea 2:</vt:lpstr>
      <vt:lpstr>References [Idea 2]:</vt:lpstr>
      <vt:lpstr>Storyboard [Idea 2] – Select options + animated drawings</vt:lpstr>
      <vt:lpstr>Idea 3:</vt:lpstr>
      <vt:lpstr>References [Idea 3]:</vt:lpstr>
      <vt:lpstr>Storyboard [Idea 3] – no user interaction, animated drawings timed with the song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Widdy a</dc:creator>
  <cp:lastModifiedBy>Widdy a</cp:lastModifiedBy>
  <cp:revision>13</cp:revision>
  <dcterms:created xsi:type="dcterms:W3CDTF">2021-04-12T22:29:31Z</dcterms:created>
  <dcterms:modified xsi:type="dcterms:W3CDTF">2021-04-13T18:22:15Z</dcterms:modified>
</cp:coreProperties>
</file>

<file path=docProps/thumbnail.jpeg>
</file>